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5DA4-0611-487C-AF39-006460491E20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05F6-C8FE-43D1-B08D-F8A91E64F1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5400" b="1" i="1" dirty="0" smtClean="0"/>
              <a:t>Выполнила ученица 6Б класса </a:t>
            </a:r>
          </a:p>
          <a:p>
            <a:pPr lvl="1"/>
            <a:r>
              <a:rPr lang="ru-RU" sz="5400" b="1" i="1" dirty="0" smtClean="0"/>
              <a:t>Панова Екатерина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суль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5984" y="3357562"/>
            <a:ext cx="42114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I - </a:t>
            </a:r>
            <a:r>
              <a:rPr lang="en-BZ" sz="7200" dirty="0"/>
              <a:t>icicles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ян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3174" y="4000504"/>
            <a:ext cx="3231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gingerberead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3857628"/>
            <a:ext cx="840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J -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ян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3071810"/>
            <a:ext cx="3964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K- </a:t>
            </a:r>
            <a:r>
              <a:rPr lang="en-BZ" sz="7200" dirty="0"/>
              <a:t>cookies</a:t>
            </a:r>
            <a:endParaRPr lang="ru-RU" sz="7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амп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</p:spPr>
      </p:pic>
      <p:sp>
        <p:nvSpPr>
          <p:cNvPr id="5" name="TextBox 4"/>
          <p:cNvSpPr txBox="1"/>
          <p:nvPr/>
        </p:nvSpPr>
        <p:spPr>
          <a:xfrm>
            <a:off x="3143240" y="3143248"/>
            <a:ext cx="4453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 </a:t>
            </a:r>
            <a:r>
              <a:rPr lang="en-US" sz="8800" dirty="0" smtClean="0">
                <a:solidFill>
                  <a:schemeClr val="bg1"/>
                </a:solidFill>
              </a:rPr>
              <a:t>L- lamps</a:t>
            </a:r>
            <a:endParaRPr lang="ru-RU" sz="8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darki-k-novomu-godu-svoimi-rukami-1кам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28860" y="3000372"/>
            <a:ext cx="41630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Z" sz="6600" dirty="0" smtClean="0"/>
              <a:t>M - mittens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рех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28860" y="2357430"/>
            <a:ext cx="3773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Z" sz="8800" dirty="0" smtClean="0"/>
              <a:t>N - nuts</a:t>
            </a:r>
            <a:endParaRPr lang="ru-RU" sz="8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пельси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3071810"/>
            <a:ext cx="4099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O - orange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lenenok-svechi-shary-eloch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8993" y="21429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800" b="1" dirty="0"/>
              <a:t>Christmas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785926"/>
            <a:ext cx="244169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/>
              <a:t>A-</a:t>
            </a:r>
            <a:endParaRPr lang="ru-RU" sz="19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286124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sz="3600" dirty="0"/>
              <a:t>angel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oliday-Fire-Preven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4288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571744"/>
            <a:ext cx="57382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B- </a:t>
            </a:r>
            <a:r>
              <a:rPr lang="en-BZ" sz="9600" b="1" dirty="0" smtClean="0"/>
              <a:t>biblical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dentsy-decoration-wood-christmas-rozhdestvo-gift-merry-ch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3174" y="4214818"/>
            <a:ext cx="4714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1500" dirty="0" smtClean="0"/>
              <a:t>candies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000504"/>
            <a:ext cx="34290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C - </a:t>
            </a:r>
            <a:endParaRPr lang="ru-R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FREYASHOP Ð¡ÐºÐ°Ð½Ð´Ð¸Ð½Ð°Ð²ÑÐºÐ¾Ðµ Ð Ð¾Ð¶Ð´ÐµÑÑÐ²Ð¾ - Ð¾Ð±ÑÑÐ°Ð¸, Ð´ÐµÐºÐ¾Ñ, Ð¸ÑÑÐ¾ÑÐ¸Ñ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54" cy="6715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785926"/>
            <a:ext cx="75536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D- </a:t>
            </a:r>
            <a:r>
              <a:rPr lang="en-BZ" sz="16600" dirty="0"/>
              <a:t>decor</a:t>
            </a:r>
            <a:endParaRPr lang="ru-RU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2414016_OEizvHQsC8hVtwWZOrcIqYVhrBjkUx8y5VJICYUmv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868" y="3143248"/>
            <a:ext cx="1454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Z" sz="9600" dirty="0"/>
              <a:t>elf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2643182"/>
            <a:ext cx="18758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E-</a:t>
            </a:r>
            <a:endParaRPr lang="ru-RU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3643314"/>
            <a:ext cx="59566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F - </a:t>
            </a:r>
            <a:r>
              <a:rPr lang="en-US" sz="8800" dirty="0" smtClean="0">
                <a:solidFill>
                  <a:schemeClr val="bg1"/>
                </a:solidFill>
              </a:rPr>
              <a:t>fireplace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тимтп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071670" y="3071810"/>
            <a:ext cx="21387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Z" sz="8800" dirty="0"/>
              <a:t>gifts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286124"/>
            <a:ext cx="1378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G -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п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612" y="328612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3143248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- 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357562"/>
            <a:ext cx="3052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Z" sz="4800" dirty="0"/>
              <a:t>holiday cap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52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Творческое задание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задание</dc:title>
  <dc:creator>1</dc:creator>
  <cp:lastModifiedBy>1</cp:lastModifiedBy>
  <cp:revision>13</cp:revision>
  <dcterms:created xsi:type="dcterms:W3CDTF">2020-02-28T05:00:56Z</dcterms:created>
  <dcterms:modified xsi:type="dcterms:W3CDTF">2020-02-28T07:04:27Z</dcterms:modified>
</cp:coreProperties>
</file>