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1" r:id="rId3"/>
    <p:sldId id="272" r:id="rId4"/>
    <p:sldId id="273" r:id="rId5"/>
    <p:sldId id="274" r:id="rId6"/>
    <p:sldId id="275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2BA5-EFD7-4A07-B4EF-E68526FD6ED6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9950-AC42-419A-93A7-431886DEA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2BA5-EFD7-4A07-B4EF-E68526FD6ED6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9950-AC42-419A-93A7-431886DEA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5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2BA5-EFD7-4A07-B4EF-E68526FD6ED6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9950-AC42-419A-93A7-431886DEA73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226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2BA5-EFD7-4A07-B4EF-E68526FD6ED6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9950-AC42-419A-93A7-431886DEA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620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2BA5-EFD7-4A07-B4EF-E68526FD6ED6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9950-AC42-419A-93A7-431886DEA73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3098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2BA5-EFD7-4A07-B4EF-E68526FD6ED6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9950-AC42-419A-93A7-431886DEA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26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2BA5-EFD7-4A07-B4EF-E68526FD6ED6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9950-AC42-419A-93A7-431886DEA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614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2BA5-EFD7-4A07-B4EF-E68526FD6ED6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9950-AC42-419A-93A7-431886DEA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89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2BA5-EFD7-4A07-B4EF-E68526FD6ED6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9950-AC42-419A-93A7-431886DEA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78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2BA5-EFD7-4A07-B4EF-E68526FD6ED6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9950-AC42-419A-93A7-431886DEA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14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2BA5-EFD7-4A07-B4EF-E68526FD6ED6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9950-AC42-419A-93A7-431886DEA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7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2BA5-EFD7-4A07-B4EF-E68526FD6ED6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9950-AC42-419A-93A7-431886DEA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84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2BA5-EFD7-4A07-B4EF-E68526FD6ED6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9950-AC42-419A-93A7-431886DEA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93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2BA5-EFD7-4A07-B4EF-E68526FD6ED6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9950-AC42-419A-93A7-431886DEA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50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2BA5-EFD7-4A07-B4EF-E68526FD6ED6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9950-AC42-419A-93A7-431886DEA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5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2BA5-EFD7-4A07-B4EF-E68526FD6ED6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9950-AC42-419A-93A7-431886DEA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60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62BA5-EFD7-4A07-B4EF-E68526FD6ED6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9A9950-AC42-419A-93A7-431886DEA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48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424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Английский алфавит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947672"/>
            <a:ext cx="9144000" cy="4325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075688"/>
            <a:ext cx="8744712" cy="41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46" y="0"/>
            <a:ext cx="7909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40" y="182880"/>
            <a:ext cx="3822192" cy="657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3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2" y="0"/>
            <a:ext cx="5286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566" y="0"/>
            <a:ext cx="4654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4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72" y="137160"/>
            <a:ext cx="5193792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6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4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" y="0"/>
            <a:ext cx="7818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848" y="0"/>
            <a:ext cx="7048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36" y="173736"/>
            <a:ext cx="5084064" cy="643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863" y="0"/>
            <a:ext cx="6890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4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92" y="338328"/>
            <a:ext cx="4773168" cy="632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0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84" y="0"/>
            <a:ext cx="7132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1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08" y="146304"/>
            <a:ext cx="512064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2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329184"/>
            <a:ext cx="5093208" cy="600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46" y="0"/>
            <a:ext cx="7909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84" y="274320"/>
            <a:ext cx="6327648" cy="642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0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85" y="0"/>
            <a:ext cx="5822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6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44" y="0"/>
            <a:ext cx="6398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8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352" y="493776"/>
            <a:ext cx="4389120" cy="600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5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97" y="0"/>
            <a:ext cx="4850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16" y="128016"/>
            <a:ext cx="4764024" cy="67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7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03504"/>
            <a:ext cx="3749040" cy="597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32" y="228600"/>
            <a:ext cx="5896356" cy="65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3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06" y="0"/>
            <a:ext cx="6454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</TotalTime>
  <Words>2</Words>
  <Application>Microsoft Office PowerPoint</Application>
  <PresentationFormat>Широкоэкранный</PresentationFormat>
  <Paragraphs>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Trebuchet MS</vt:lpstr>
      <vt:lpstr>Wingdings 3</vt:lpstr>
      <vt:lpstr>Аспект</vt:lpstr>
      <vt:lpstr>Английский алфавит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7</cp:revision>
  <dcterms:created xsi:type="dcterms:W3CDTF">2020-02-27T16:21:12Z</dcterms:created>
  <dcterms:modified xsi:type="dcterms:W3CDTF">2020-02-28T04:22:13Z</dcterms:modified>
</cp:coreProperties>
</file>