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32" r:id="rId7"/>
    <p:sldMasterId id="2147483744" r:id="rId8"/>
    <p:sldMasterId id="2147483756" r:id="rId9"/>
    <p:sldMasterId id="2147483768" r:id="rId10"/>
    <p:sldMasterId id="2147483780" r:id="rId11"/>
    <p:sldMasterId id="2147483792" r:id="rId12"/>
    <p:sldMasterId id="2147483804" r:id="rId13"/>
  </p:sldMasterIdLst>
  <p:notesMasterIdLst>
    <p:notesMasterId r:id="rId41"/>
  </p:notesMasterIdLst>
  <p:sldIdLst>
    <p:sldId id="256" r:id="rId14"/>
    <p:sldId id="270" r:id="rId15"/>
    <p:sldId id="257" r:id="rId16"/>
    <p:sldId id="258" r:id="rId17"/>
    <p:sldId id="266" r:id="rId18"/>
    <p:sldId id="265" r:id="rId19"/>
    <p:sldId id="262" r:id="rId20"/>
    <p:sldId id="264" r:id="rId21"/>
    <p:sldId id="263" r:id="rId22"/>
    <p:sldId id="259" r:id="rId23"/>
    <p:sldId id="261" r:id="rId24"/>
    <p:sldId id="269" r:id="rId25"/>
    <p:sldId id="268" r:id="rId26"/>
    <p:sldId id="260" r:id="rId27"/>
    <p:sldId id="272" r:id="rId28"/>
    <p:sldId id="273" r:id="rId29"/>
    <p:sldId id="267" r:id="rId30"/>
    <p:sldId id="271" r:id="rId31"/>
    <p:sldId id="274" r:id="rId32"/>
    <p:sldId id="275" r:id="rId33"/>
    <p:sldId id="276" r:id="rId34"/>
    <p:sldId id="277" r:id="rId35"/>
    <p:sldId id="278" r:id="rId36"/>
    <p:sldId id="279" r:id="rId37"/>
    <p:sldId id="280" r:id="rId38"/>
    <p:sldId id="281" r:id="rId39"/>
    <p:sldId id="282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F2B591-573D-46AD-B9BD-4872AA91E086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E47E97-1D8C-4341-99E9-B6F3ACA3BA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132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47E97-1D8C-4341-99E9-B6F3ACA3BADF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685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47E97-1D8C-4341-99E9-B6F3ACA3BADF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6852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47E97-1D8C-4341-99E9-B6F3ACA3BADF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6852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47E97-1D8C-4341-99E9-B6F3ACA3BADF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685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35433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15197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86211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8407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3819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32620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30606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45747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94590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218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76115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35433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15197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86211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84076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38190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32620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30606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45747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9459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35433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21834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76115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35433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15197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86211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84076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38190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32620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30606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4574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15197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94590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21834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76115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35433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15197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86211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84076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38190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32620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3060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86211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45747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94590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21834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7611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8407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3819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3262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3060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457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9459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2183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7611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3543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1519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8621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8407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3819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3262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306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4574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9459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2183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7611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3543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1519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8621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8407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3819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326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3060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4574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9459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2183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7611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3543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1519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8621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8407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381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3262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3060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4574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9459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2183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7611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3543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1519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86211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840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3819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32620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3060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4574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9459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2183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76115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3543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15197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862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84076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38190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32620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30606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4574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94590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21834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76115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35433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151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86211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84076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38190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32620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30606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45747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94590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21834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76115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354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15197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86211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84076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38190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32620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30606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45747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94590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21834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761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08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08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08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08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08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08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08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08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08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08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08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08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9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8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32.png"/><Relationship Id="rId4" Type="http://schemas.microsoft.com/office/2007/relationships/hdphoto" Target="../media/hdphoto1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7.xml"/><Relationship Id="rId4" Type="http://schemas.microsoft.com/office/2007/relationships/hdphoto" Target="../media/hdphoto15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07.xml"/><Relationship Id="rId5" Type="http://schemas.openxmlformats.org/officeDocument/2006/relationships/image" Target="../media/image39.png"/><Relationship Id="rId4" Type="http://schemas.microsoft.com/office/2007/relationships/hdphoto" Target="../media/hdphoto17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5.xml"/><Relationship Id="rId4" Type="http://schemas.microsoft.com/office/2007/relationships/hdphoto" Target="../media/hdphoto18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5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0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5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5.xml"/><Relationship Id="rId4" Type="http://schemas.microsoft.com/office/2007/relationships/hdphoto" Target="../media/hdphoto21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5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microsoft.com/office/2007/relationships/hdphoto" Target="../media/hdphoto2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microsoft.com/office/2007/relationships/hdphoto" Target="../media/hdphoto2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6.wdp"/><Relationship Id="rId5" Type="http://schemas.openxmlformats.org/officeDocument/2006/relationships/image" Target="../media/image54.png"/><Relationship Id="rId4" Type="http://schemas.microsoft.com/office/2007/relationships/hdphoto" Target="../media/hdphoto25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6.png"/><Relationship Id="rId4" Type="http://schemas.microsoft.com/office/2007/relationships/hdphoto" Target="../media/hdphoto27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microsoft.com/office/2007/relationships/hdphoto" Target="../media/hdphoto28.wdp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6.xml"/><Relationship Id="rId5" Type="http://schemas.openxmlformats.org/officeDocument/2006/relationships/image" Target="../media/image9.pn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3.xml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9.wdp"/><Relationship Id="rId5" Type="http://schemas.openxmlformats.org/officeDocument/2006/relationships/image" Target="../media/image19.png"/><Relationship Id="rId4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7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79712" y="1268760"/>
            <a:ext cx="4580284" cy="2376263"/>
          </a:xfrm>
        </p:spPr>
        <p:txBody>
          <a:bodyPr>
            <a:normAutofit fontScale="90000"/>
          </a:bodyPr>
          <a:lstStyle/>
          <a:p>
            <a:r>
              <a:rPr lang="ru-RU" sz="4800" dirty="0" smtClean="0">
                <a:latin typeface="Gabriola" panose="04040605051002020D02" pitchFamily="82" charset="0"/>
              </a:rPr>
              <a:t/>
            </a:r>
            <a:br>
              <a:rPr lang="ru-RU" sz="4800" dirty="0" smtClean="0">
                <a:latin typeface="Gabriola" panose="04040605051002020D02" pitchFamily="82" charset="0"/>
              </a:rPr>
            </a:br>
            <a:r>
              <a:rPr lang="ru-RU" sz="4800" dirty="0" smtClean="0">
                <a:latin typeface="Gabriola" panose="04040605051002020D02" pitchFamily="82" charset="0"/>
              </a:rPr>
              <a:t/>
            </a:r>
            <a:br>
              <a:rPr lang="ru-RU" sz="4800" dirty="0" smtClean="0">
                <a:latin typeface="Gabriola" panose="04040605051002020D02" pitchFamily="82" charset="0"/>
              </a:rPr>
            </a:br>
            <a:r>
              <a:rPr lang="ru-RU" sz="4800" dirty="0">
                <a:latin typeface="Gabriola" panose="04040605051002020D02" pitchFamily="82" charset="0"/>
              </a:rPr>
              <a:t/>
            </a:r>
            <a:br>
              <a:rPr lang="ru-RU" sz="4800" dirty="0">
                <a:latin typeface="Gabriola" panose="04040605051002020D02" pitchFamily="82" charset="0"/>
              </a:rPr>
            </a:br>
            <a:r>
              <a:rPr lang="en-US" sz="2200" dirty="0" err="1" smtClean="0">
                <a:latin typeface="Gabriola" panose="04040605051002020D02" pitchFamily="82" charset="0"/>
              </a:rPr>
              <a:t>Dergunova</a:t>
            </a:r>
            <a:r>
              <a:rPr lang="en-US" sz="2200" dirty="0" smtClean="0">
                <a:latin typeface="Gabriola" panose="04040605051002020D02" pitchFamily="82" charset="0"/>
              </a:rPr>
              <a:t> Daria</a:t>
            </a:r>
            <a:r>
              <a:rPr lang="ru-RU" sz="2200" dirty="0" smtClean="0">
                <a:latin typeface="Gabriola" panose="04040605051002020D02" pitchFamily="82" charset="0"/>
              </a:rPr>
              <a:t/>
            </a:r>
            <a:br>
              <a:rPr lang="ru-RU" sz="2200" dirty="0" smtClean="0">
                <a:latin typeface="Gabriola" panose="04040605051002020D02" pitchFamily="82" charset="0"/>
              </a:rPr>
            </a:br>
            <a:r>
              <a:rPr lang="ru-RU" sz="2200" dirty="0" smtClean="0">
                <a:latin typeface="Gabriola" panose="04040605051002020D02" pitchFamily="82" charset="0"/>
              </a:rPr>
              <a:t> 6 «</a:t>
            </a:r>
            <a:r>
              <a:rPr lang="en-US" sz="2200" dirty="0" smtClean="0">
                <a:latin typeface="Gabriola" panose="04040605051002020D02" pitchFamily="82" charset="0"/>
              </a:rPr>
              <a:t>B</a:t>
            </a:r>
            <a:r>
              <a:rPr lang="ru-RU" sz="2200" dirty="0" smtClean="0">
                <a:latin typeface="Gabriola" panose="04040605051002020D02" pitchFamily="82" charset="0"/>
              </a:rPr>
              <a:t>»                                </a:t>
            </a:r>
            <a:endParaRPr lang="ru-RU" sz="2200" dirty="0">
              <a:latin typeface="Gabriola" panose="04040605051002020D02" pitchFamily="8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51720" y="1628800"/>
            <a:ext cx="524400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abriola" panose="04040605051002020D02" pitchFamily="82" charset="0"/>
              </a:rPr>
              <a:t>C</a:t>
            </a:r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abriola" panose="04040605051002020D02" pitchFamily="82" charset="0"/>
              </a:rPr>
              <a:t>hristmas-ABC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080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         </a:t>
            </a:r>
            <a:endParaRPr lang="ru-RU" sz="8800" dirty="0"/>
          </a:p>
        </p:txBody>
      </p:sp>
      <p:sp>
        <p:nvSpPr>
          <p:cNvPr id="2" name="Подзаголовок 1"/>
          <p:cNvSpPr>
            <a:spLocks noGrp="1"/>
          </p:cNvSpPr>
          <p:nvPr>
            <p:ph type="body" sz="half" idx="2"/>
          </p:nvPr>
        </p:nvSpPr>
        <p:spPr>
          <a:xfrm>
            <a:off x="467544" y="1412776"/>
            <a:ext cx="3008313" cy="4691063"/>
          </a:xfrm>
        </p:spPr>
        <p:txBody>
          <a:bodyPr>
            <a:normAutofit fontScale="70000" lnSpcReduction="20000"/>
          </a:bodyPr>
          <a:lstStyle/>
          <a:p>
            <a:endParaRPr lang="en-US" sz="9600" dirty="0" smtClean="0">
              <a:solidFill>
                <a:srgbClr val="00B0F0"/>
              </a:solidFill>
            </a:endParaRPr>
          </a:p>
          <a:p>
            <a:endParaRPr lang="en-US" sz="9600" dirty="0">
              <a:solidFill>
                <a:srgbClr val="00B0F0"/>
              </a:solidFill>
            </a:endParaRPr>
          </a:p>
          <a:p>
            <a:endParaRPr lang="en-US" sz="9600" dirty="0" smtClean="0">
              <a:solidFill>
                <a:srgbClr val="00B0F0"/>
              </a:solidFill>
            </a:endParaRPr>
          </a:p>
          <a:p>
            <a:r>
              <a:rPr lang="en-US" sz="13900" dirty="0" smtClean="0">
                <a:solidFill>
                  <a:srgbClr val="00B0F0"/>
                </a:solidFill>
              </a:rPr>
              <a:t>   </a:t>
            </a:r>
            <a:r>
              <a:rPr lang="en-US" sz="13900" dirty="0" smtClean="0"/>
              <a:t>[</a:t>
            </a:r>
            <a:r>
              <a:rPr lang="en-US" sz="13900" dirty="0" err="1"/>
              <a:t>a</a:t>
            </a:r>
            <a:r>
              <a:rPr lang="en-US" sz="13900" dirty="0" err="1" smtClean="0"/>
              <a:t>i</a:t>
            </a:r>
            <a:r>
              <a:rPr lang="en-US" sz="13900" dirty="0" smtClean="0"/>
              <a:t>]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423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3639"/>
            <a:ext cx="2448272" cy="3786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05319"/>
            <a:ext cx="4667672" cy="613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507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1000">
              <a:srgbClr val="00B050"/>
            </a:gs>
            <a:gs pos="34999">
              <a:srgbClr val="09107B"/>
            </a:gs>
            <a:gs pos="70000">
              <a:srgbClr val="080E69"/>
            </a:gs>
            <a:gs pos="19999">
              <a:srgbClr val="050946"/>
            </a:gs>
            <a:gs pos="0">
              <a:srgbClr val="000000"/>
            </a:gs>
            <a:gs pos="59000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</a:t>
            </a:r>
            <a:r>
              <a:rPr lang="en-US" sz="8800" dirty="0" smtClean="0">
                <a:solidFill>
                  <a:srgbClr val="FFFF00"/>
                </a:solidFill>
              </a:rPr>
              <a:t>Jesus</a:t>
            </a:r>
            <a:endParaRPr lang="ru-RU" sz="8800" dirty="0">
              <a:solidFill>
                <a:srgbClr val="FFFF00"/>
              </a:solidFill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endParaRPr lang="en-US" sz="9600" dirty="0" smtClean="0">
              <a:solidFill>
                <a:srgbClr val="00B0F0"/>
              </a:solidFill>
            </a:endParaRPr>
          </a:p>
          <a:p>
            <a:endParaRPr lang="en-US" sz="9600" dirty="0">
              <a:solidFill>
                <a:srgbClr val="00B0F0"/>
              </a:solidFill>
            </a:endParaRPr>
          </a:p>
          <a:p>
            <a:endParaRPr lang="en-US" sz="9600" dirty="0" smtClean="0">
              <a:solidFill>
                <a:srgbClr val="00B0F0"/>
              </a:solidFill>
            </a:endParaRPr>
          </a:p>
          <a:p>
            <a:r>
              <a:rPr lang="en-US" sz="13900" dirty="0" smtClean="0">
                <a:solidFill>
                  <a:srgbClr val="00B0F0"/>
                </a:solidFill>
              </a:rPr>
              <a:t>   [</a:t>
            </a:r>
            <a:r>
              <a:rPr lang="en-US" sz="13900" dirty="0" err="1" smtClean="0">
                <a:solidFill>
                  <a:srgbClr val="00B0F0"/>
                </a:solidFill>
              </a:rPr>
              <a:t>ei</a:t>
            </a:r>
            <a:r>
              <a:rPr lang="en-US" sz="13900" dirty="0" smtClean="0">
                <a:solidFill>
                  <a:srgbClr val="00B0F0"/>
                </a:solidFill>
              </a:rPr>
              <a:t>]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64" y="69798"/>
            <a:ext cx="4527424" cy="452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564904"/>
            <a:ext cx="4615812" cy="32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80" y="4353295"/>
            <a:ext cx="3744416" cy="2453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507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BCBCB"/>
            </a:gs>
            <a:gs pos="13000">
              <a:srgbClr val="5F5F5F"/>
            </a:gs>
            <a:gs pos="21001">
              <a:srgbClr val="5F5F5F"/>
            </a:gs>
            <a:gs pos="63000">
              <a:srgbClr val="FFFFFF"/>
            </a:gs>
            <a:gs pos="67000">
              <a:srgbClr val="B2B2B2"/>
            </a:gs>
            <a:gs pos="69000">
              <a:srgbClr val="292929"/>
            </a:gs>
            <a:gs pos="82001">
              <a:srgbClr val="777777"/>
            </a:gs>
            <a:gs pos="100000">
              <a:srgbClr val="EAEAE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</a:t>
            </a:r>
            <a:r>
              <a:rPr lang="en-US" sz="9600" dirty="0"/>
              <a:t>[</a:t>
            </a:r>
            <a:r>
              <a:rPr lang="en-US" sz="9600" dirty="0" err="1"/>
              <a:t>kei</a:t>
            </a:r>
            <a:r>
              <a:rPr lang="en-US" sz="9600" dirty="0"/>
              <a:t>]</a:t>
            </a:r>
          </a:p>
          <a:p>
            <a:pPr marL="0" indent="0">
              <a:buNone/>
            </a:pPr>
            <a:endParaRPr lang="ru-RU" sz="8800" dirty="0"/>
          </a:p>
        </p:txBody>
      </p:sp>
      <p:sp>
        <p:nvSpPr>
          <p:cNvPr id="2" name="Подзаголовок 1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endParaRPr lang="en-US" sz="9600" dirty="0" smtClean="0">
              <a:solidFill>
                <a:srgbClr val="00B0F0"/>
              </a:solidFill>
            </a:endParaRPr>
          </a:p>
          <a:p>
            <a:endParaRPr lang="en-US" sz="9600" dirty="0">
              <a:solidFill>
                <a:srgbClr val="00B0F0"/>
              </a:solidFill>
            </a:endParaRPr>
          </a:p>
          <a:p>
            <a:endParaRPr lang="en-US" sz="9600" dirty="0" smtClean="0">
              <a:solidFill>
                <a:srgbClr val="00B0F0"/>
              </a:solidFill>
            </a:endParaRPr>
          </a:p>
          <a:p>
            <a:r>
              <a:rPr lang="en-US" sz="13900" dirty="0" smtClean="0">
                <a:solidFill>
                  <a:srgbClr val="00B0F0"/>
                </a:solidFill>
              </a:rPr>
              <a:t>   </a:t>
            </a:r>
            <a:endParaRPr lang="en-US" sz="13900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-586320"/>
            <a:ext cx="4221909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176060"/>
            <a:ext cx="5720184" cy="4576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507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</a:t>
            </a:r>
            <a:r>
              <a:rPr lang="en-US" sz="8800" dirty="0" smtClean="0"/>
              <a:t> Lights</a:t>
            </a:r>
            <a:endParaRPr lang="ru-RU" sz="8800" dirty="0"/>
          </a:p>
        </p:txBody>
      </p:sp>
      <p:sp>
        <p:nvSpPr>
          <p:cNvPr id="2" name="Подзаголовок 1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endParaRPr lang="en-US" sz="9600" dirty="0" smtClean="0">
              <a:solidFill>
                <a:srgbClr val="00B0F0"/>
              </a:solidFill>
            </a:endParaRPr>
          </a:p>
          <a:p>
            <a:endParaRPr lang="en-US" sz="9600" dirty="0">
              <a:solidFill>
                <a:srgbClr val="00B0F0"/>
              </a:solidFill>
            </a:endParaRPr>
          </a:p>
          <a:p>
            <a:endParaRPr lang="en-US" sz="9600" dirty="0" smtClean="0">
              <a:solidFill>
                <a:srgbClr val="00B0F0"/>
              </a:solidFill>
            </a:endParaRPr>
          </a:p>
          <a:p>
            <a:r>
              <a:rPr lang="en-US" sz="13900" dirty="0" smtClean="0">
                <a:solidFill>
                  <a:srgbClr val="00B0F0"/>
                </a:solidFill>
              </a:rPr>
              <a:t>   </a:t>
            </a:r>
            <a:r>
              <a:rPr lang="en-US" sz="13900" dirty="0" smtClean="0"/>
              <a:t>[el]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76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0"/>
            <a:ext cx="4472347" cy="3573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353" y="2708920"/>
            <a:ext cx="5544647" cy="414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507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</a:t>
            </a:r>
            <a:r>
              <a:rPr lang="en-US" sz="8800" dirty="0" smtClean="0"/>
              <a:t>Mistletoe</a:t>
            </a:r>
            <a:endParaRPr lang="ru-RU" sz="8800" dirty="0"/>
          </a:p>
        </p:txBody>
      </p:sp>
      <p:sp>
        <p:nvSpPr>
          <p:cNvPr id="2" name="Подзаголовок 1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55000" lnSpcReduction="20000"/>
          </a:bodyPr>
          <a:lstStyle/>
          <a:p>
            <a:endParaRPr lang="en-US" sz="9600" dirty="0" smtClean="0">
              <a:solidFill>
                <a:srgbClr val="00B0F0"/>
              </a:solidFill>
            </a:endParaRPr>
          </a:p>
          <a:p>
            <a:endParaRPr lang="en-US" sz="9600" dirty="0">
              <a:solidFill>
                <a:srgbClr val="00B0F0"/>
              </a:solidFill>
            </a:endParaRPr>
          </a:p>
          <a:p>
            <a:endParaRPr lang="en-US" sz="9600" dirty="0" smtClean="0">
              <a:solidFill>
                <a:srgbClr val="00B0F0"/>
              </a:solidFill>
            </a:endParaRPr>
          </a:p>
          <a:p>
            <a:r>
              <a:rPr lang="en-US" sz="13900" dirty="0" smtClean="0">
                <a:solidFill>
                  <a:srgbClr val="00B0F0"/>
                </a:solidFill>
              </a:rPr>
              <a:t>   </a:t>
            </a:r>
            <a:r>
              <a:rPr lang="en-US" sz="13900" dirty="0" smtClean="0"/>
              <a:t>[</a:t>
            </a:r>
            <a:r>
              <a:rPr lang="en-US" sz="13900" dirty="0" err="1" smtClean="0"/>
              <a:t>em</a:t>
            </a:r>
            <a:r>
              <a:rPr lang="en-US" sz="13900" dirty="0" smtClean="0"/>
              <a:t>]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0" y="188640"/>
            <a:ext cx="3628059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42624"/>
            <a:ext cx="4896544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507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rgbClr val="FF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6000" dirty="0" smtClean="0"/>
              <a:t>Ornaments</a:t>
            </a:r>
            <a:endParaRPr lang="ru-RU" sz="6000" dirty="0"/>
          </a:p>
        </p:txBody>
      </p:sp>
      <p:sp>
        <p:nvSpPr>
          <p:cNvPr id="2" name="Подзаголовок 1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62500" lnSpcReduction="20000"/>
          </a:bodyPr>
          <a:lstStyle/>
          <a:p>
            <a:endParaRPr lang="en-US" sz="9600" dirty="0" smtClean="0">
              <a:solidFill>
                <a:srgbClr val="00B0F0"/>
              </a:solidFill>
            </a:endParaRPr>
          </a:p>
          <a:p>
            <a:endParaRPr lang="en-US" sz="9600" dirty="0">
              <a:solidFill>
                <a:srgbClr val="00B0F0"/>
              </a:solidFill>
            </a:endParaRPr>
          </a:p>
          <a:p>
            <a:endParaRPr lang="en-US" sz="9600" dirty="0" smtClean="0">
              <a:solidFill>
                <a:srgbClr val="00B0F0"/>
              </a:solidFill>
            </a:endParaRPr>
          </a:p>
          <a:p>
            <a:r>
              <a:rPr lang="en-US" sz="13900" dirty="0" smtClean="0">
                <a:solidFill>
                  <a:srgbClr val="00B0F0"/>
                </a:solidFill>
              </a:rPr>
              <a:t>   [</a:t>
            </a:r>
            <a:r>
              <a:rPr lang="en-US" sz="13900" dirty="0" err="1" smtClean="0">
                <a:solidFill>
                  <a:srgbClr val="00B0F0"/>
                </a:solidFill>
              </a:rPr>
              <a:t>ou</a:t>
            </a:r>
            <a:r>
              <a:rPr lang="en-US" sz="13900" dirty="0" smtClean="0">
                <a:solidFill>
                  <a:srgbClr val="00B0F0"/>
                </a:solidFill>
              </a:rPr>
              <a:t>]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804" y="2204864"/>
            <a:ext cx="5853448" cy="392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11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94384"/>
            <a:ext cx="3563888" cy="3167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682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8000" dirty="0" smtClean="0"/>
              <a:t>  </a:t>
            </a:r>
            <a:r>
              <a:rPr lang="en-US" sz="8000" dirty="0" smtClean="0">
                <a:solidFill>
                  <a:srgbClr val="0070C0"/>
                </a:solidFill>
              </a:rPr>
              <a:t>Present</a:t>
            </a:r>
            <a:endParaRPr lang="ru-RU" sz="8000" dirty="0">
              <a:solidFill>
                <a:srgbClr val="0070C0"/>
              </a:solidFill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62500" lnSpcReduction="20000"/>
          </a:bodyPr>
          <a:lstStyle/>
          <a:p>
            <a:endParaRPr lang="en-US" sz="9600" dirty="0" smtClean="0">
              <a:solidFill>
                <a:srgbClr val="00B0F0"/>
              </a:solidFill>
            </a:endParaRPr>
          </a:p>
          <a:p>
            <a:endParaRPr lang="en-US" sz="9600" dirty="0">
              <a:solidFill>
                <a:srgbClr val="00B0F0"/>
              </a:solidFill>
            </a:endParaRPr>
          </a:p>
          <a:p>
            <a:endParaRPr lang="en-US" sz="9600" dirty="0" smtClean="0">
              <a:solidFill>
                <a:srgbClr val="00B0F0"/>
              </a:solidFill>
            </a:endParaRPr>
          </a:p>
          <a:p>
            <a:r>
              <a:rPr lang="en-US" sz="13900" dirty="0" smtClean="0">
                <a:solidFill>
                  <a:srgbClr val="0070C0"/>
                </a:solidFill>
              </a:rPr>
              <a:t>   </a:t>
            </a:r>
            <a:r>
              <a:rPr lang="en-US" sz="13900" dirty="0" smtClean="0">
                <a:solidFill>
                  <a:srgbClr val="FF0000"/>
                </a:solidFill>
              </a:rPr>
              <a:t>[pi</a:t>
            </a:r>
            <a:r>
              <a:rPr lang="ru-RU" sz="13900" dirty="0" smtClean="0">
                <a:solidFill>
                  <a:srgbClr val="FF0000"/>
                </a:solidFill>
              </a:rPr>
              <a:t>:</a:t>
            </a:r>
            <a:r>
              <a:rPr lang="en-US" sz="13900" dirty="0" smtClean="0">
                <a:solidFill>
                  <a:srgbClr val="FF0000"/>
                </a:solidFill>
              </a:rPr>
              <a:t>]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279" r="986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9096"/>
            <a:ext cx="3528392" cy="420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608" y="2636912"/>
            <a:ext cx="5616392" cy="3673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251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55000" lnSpcReduction="20000"/>
          </a:bodyPr>
          <a:lstStyle/>
          <a:p>
            <a:endParaRPr lang="en-US" sz="9600" dirty="0" smtClean="0">
              <a:solidFill>
                <a:srgbClr val="00B0F0"/>
              </a:solidFill>
            </a:endParaRPr>
          </a:p>
          <a:p>
            <a:endParaRPr lang="en-US" sz="9600" dirty="0">
              <a:solidFill>
                <a:srgbClr val="00B0F0"/>
              </a:solidFill>
            </a:endParaRPr>
          </a:p>
          <a:p>
            <a:endParaRPr lang="en-US" sz="9600" dirty="0" smtClean="0">
              <a:solidFill>
                <a:srgbClr val="00B0F0"/>
              </a:solidFill>
            </a:endParaRPr>
          </a:p>
          <a:p>
            <a:r>
              <a:rPr lang="en-US" sz="13900" dirty="0" smtClean="0">
                <a:solidFill>
                  <a:srgbClr val="00B0F0"/>
                </a:solidFill>
              </a:rPr>
              <a:t>   [</a:t>
            </a:r>
            <a:r>
              <a:rPr lang="en-US" sz="13900" dirty="0" err="1" smtClean="0">
                <a:solidFill>
                  <a:srgbClr val="00B0F0"/>
                </a:solidFill>
              </a:rPr>
              <a:t>kju</a:t>
            </a:r>
            <a:r>
              <a:rPr lang="ru-RU" sz="13900" dirty="0" smtClean="0">
                <a:solidFill>
                  <a:srgbClr val="00B0F0"/>
                </a:solidFill>
              </a:rPr>
              <a:t>:</a:t>
            </a:r>
            <a:r>
              <a:rPr lang="en-US" sz="13900" dirty="0" smtClean="0">
                <a:solidFill>
                  <a:srgbClr val="00B0F0"/>
                </a:solidFill>
              </a:rPr>
              <a:t>]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60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2854598" cy="3434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556793"/>
            <a:ext cx="5111750" cy="3431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507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627784" y="274638"/>
            <a:ext cx="6059016" cy="1282154"/>
          </a:xfrm>
        </p:spPr>
        <p:txBody>
          <a:bodyPr>
            <a:noAutofit/>
          </a:bodyPr>
          <a:lstStyle/>
          <a:p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Ribbon</a:t>
            </a:r>
            <a:endParaRPr lang="ru-RU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1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3" y="2781300"/>
            <a:ext cx="4535487" cy="387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одзаголовок 1"/>
          <p:cNvSpPr>
            <a:spLocks noGrp="1"/>
          </p:cNvSpPr>
          <p:nvPr>
            <p:ph type="body" sz="half" idx="4294967295"/>
          </p:nvPr>
        </p:nvSpPr>
        <p:spPr>
          <a:xfrm>
            <a:off x="0" y="1435100"/>
            <a:ext cx="3008313" cy="4691063"/>
          </a:xfrm>
        </p:spPr>
        <p:txBody>
          <a:bodyPr>
            <a:normAutofit fontScale="55000" lnSpcReduction="20000"/>
          </a:bodyPr>
          <a:lstStyle/>
          <a:p>
            <a:endParaRPr lang="en-US" sz="9600" dirty="0" smtClean="0">
              <a:solidFill>
                <a:srgbClr val="00B0F0"/>
              </a:solidFill>
            </a:endParaRPr>
          </a:p>
          <a:p>
            <a:endParaRPr lang="en-US" sz="9600" dirty="0">
              <a:solidFill>
                <a:srgbClr val="00B0F0"/>
              </a:solidFill>
            </a:endParaRPr>
          </a:p>
          <a:p>
            <a:endParaRPr lang="en-US" sz="9600" dirty="0" smtClean="0">
              <a:solidFill>
                <a:srgbClr val="00B0F0"/>
              </a:solidFill>
            </a:endParaRPr>
          </a:p>
          <a:p>
            <a:r>
              <a:rPr lang="en-US" sz="13900" dirty="0" smtClean="0">
                <a:solidFill>
                  <a:srgbClr val="00B0F0"/>
                </a:solidFill>
              </a:rPr>
              <a:t>   </a:t>
            </a:r>
            <a:r>
              <a:rPr lang="en-US" sz="13900" dirty="0" smtClean="0"/>
              <a:t>[a</a:t>
            </a:r>
            <a:r>
              <a:rPr lang="en-US" sz="13900" dirty="0" smtClean="0">
                <a:sym typeface="Wingdings" panose="05000000000000000000" pitchFamily="2" charset="2"/>
              </a:rPr>
              <a:t>(r)</a:t>
            </a:r>
            <a:r>
              <a:rPr lang="en-US" sz="13900" dirty="0" smtClean="0"/>
              <a:t>]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3960440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342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627784" y="274638"/>
            <a:ext cx="6059016" cy="1282154"/>
          </a:xfrm>
        </p:spPr>
        <p:txBody>
          <a:bodyPr>
            <a:noAutofit/>
          </a:bodyPr>
          <a:lstStyle/>
          <a:p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Santa</a:t>
            </a:r>
            <a:endParaRPr lang="ru-RU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body" sz="half" idx="4294967295"/>
          </p:nvPr>
        </p:nvSpPr>
        <p:spPr>
          <a:xfrm>
            <a:off x="0" y="1435100"/>
            <a:ext cx="3008313" cy="4691063"/>
          </a:xfrm>
        </p:spPr>
        <p:txBody>
          <a:bodyPr>
            <a:normAutofit fontScale="62500" lnSpcReduction="20000"/>
          </a:bodyPr>
          <a:lstStyle/>
          <a:p>
            <a:endParaRPr lang="en-US" sz="9600" dirty="0" smtClean="0">
              <a:solidFill>
                <a:srgbClr val="00B0F0"/>
              </a:solidFill>
            </a:endParaRPr>
          </a:p>
          <a:p>
            <a:endParaRPr lang="en-US" sz="9600" dirty="0">
              <a:solidFill>
                <a:srgbClr val="00B0F0"/>
              </a:solidFill>
            </a:endParaRPr>
          </a:p>
          <a:p>
            <a:endParaRPr lang="en-US" sz="9600" dirty="0" smtClean="0">
              <a:solidFill>
                <a:srgbClr val="00B0F0"/>
              </a:solidFill>
            </a:endParaRPr>
          </a:p>
          <a:p>
            <a:r>
              <a:rPr lang="en-US" sz="13900" dirty="0" smtClean="0">
                <a:solidFill>
                  <a:srgbClr val="00B0F0"/>
                </a:solidFill>
              </a:rPr>
              <a:t>   </a:t>
            </a:r>
            <a:r>
              <a:rPr lang="en-US" sz="13900" dirty="0" smtClean="0"/>
              <a:t>[</a:t>
            </a:r>
            <a:r>
              <a:rPr lang="en-US" sz="13900" dirty="0" err="1" smtClean="0"/>
              <a:t>es</a:t>
            </a:r>
            <a:r>
              <a:rPr lang="en-US" sz="13900" dirty="0" smtClean="0"/>
              <a:t>]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1752"/>
            <a:ext cx="2962399" cy="3503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52740"/>
            <a:ext cx="3339518" cy="480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175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          </a:t>
            </a:r>
            <a:r>
              <a:rPr lang="en-US" sz="8800" dirty="0" smtClean="0"/>
              <a:t>Angel</a:t>
            </a:r>
            <a:endParaRPr lang="ru-RU" sz="8800" dirty="0"/>
          </a:p>
        </p:txBody>
      </p:sp>
      <p:sp>
        <p:nvSpPr>
          <p:cNvPr id="2" name="Подзаголовок 1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endParaRPr lang="en-US" sz="9600" dirty="0" smtClean="0">
              <a:solidFill>
                <a:srgbClr val="00B0F0"/>
              </a:solidFill>
            </a:endParaRPr>
          </a:p>
          <a:p>
            <a:endParaRPr lang="en-US" sz="9600" dirty="0">
              <a:solidFill>
                <a:srgbClr val="00B0F0"/>
              </a:solidFill>
            </a:endParaRPr>
          </a:p>
          <a:p>
            <a:endParaRPr lang="en-US" sz="9600" dirty="0" smtClean="0">
              <a:solidFill>
                <a:srgbClr val="00B0F0"/>
              </a:solidFill>
            </a:endParaRPr>
          </a:p>
          <a:p>
            <a:r>
              <a:rPr lang="en-US" sz="13900" dirty="0" smtClean="0"/>
              <a:t>   [</a:t>
            </a:r>
            <a:r>
              <a:rPr lang="en-US" sz="13900" dirty="0" err="1" smtClean="0"/>
              <a:t>ei</a:t>
            </a:r>
            <a:r>
              <a:rPr lang="en-US" sz="13900" dirty="0" smtClean="0"/>
              <a:t>]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0"/>
            <a:ext cx="4050450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242" y="1916832"/>
            <a:ext cx="3513990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507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627784" y="274638"/>
            <a:ext cx="6059016" cy="1282154"/>
          </a:xfrm>
        </p:spPr>
        <p:txBody>
          <a:bodyPr>
            <a:noAutofit/>
          </a:bodyPr>
          <a:lstStyle/>
          <a:p>
            <a:r>
              <a:rPr lang="en-US" sz="9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Tree</a:t>
            </a:r>
            <a:endParaRPr lang="ru-RU" sz="9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body" sz="half" idx="4294967295"/>
          </p:nvPr>
        </p:nvSpPr>
        <p:spPr>
          <a:xfrm>
            <a:off x="0" y="1435100"/>
            <a:ext cx="3008313" cy="4691063"/>
          </a:xfrm>
        </p:spPr>
        <p:txBody>
          <a:bodyPr>
            <a:normAutofit fontScale="62500" lnSpcReduction="20000"/>
          </a:bodyPr>
          <a:lstStyle/>
          <a:p>
            <a:endParaRPr lang="en-US" sz="9600" dirty="0" smtClean="0">
              <a:solidFill>
                <a:srgbClr val="00B0F0"/>
              </a:solidFill>
            </a:endParaRPr>
          </a:p>
          <a:p>
            <a:endParaRPr lang="en-US" sz="9600" dirty="0">
              <a:solidFill>
                <a:srgbClr val="00B0F0"/>
              </a:solidFill>
            </a:endParaRPr>
          </a:p>
          <a:p>
            <a:endParaRPr lang="en-US" sz="9600" dirty="0" smtClean="0">
              <a:solidFill>
                <a:srgbClr val="00B0F0"/>
              </a:solidFill>
            </a:endParaRPr>
          </a:p>
          <a:p>
            <a:r>
              <a:rPr lang="en-US" sz="13900" dirty="0" smtClean="0">
                <a:solidFill>
                  <a:srgbClr val="00B0F0"/>
                </a:solidFill>
              </a:rPr>
              <a:t>   </a:t>
            </a:r>
            <a:r>
              <a:rPr lang="en-US" sz="13900" dirty="0" smtClean="0">
                <a:solidFill>
                  <a:srgbClr val="FF0000"/>
                </a:solidFill>
              </a:rPr>
              <a:t>[</a:t>
            </a:r>
            <a:r>
              <a:rPr lang="en-US" sz="13900" dirty="0" err="1" smtClean="0">
                <a:solidFill>
                  <a:srgbClr val="FF0000"/>
                </a:solidFill>
              </a:rPr>
              <a:t>ti</a:t>
            </a:r>
            <a:r>
              <a:rPr lang="ru-RU" sz="13900" dirty="0" smtClean="0">
                <a:solidFill>
                  <a:srgbClr val="FF0000"/>
                </a:solidFill>
              </a:rPr>
              <a:t>:</a:t>
            </a:r>
            <a:r>
              <a:rPr lang="en-US" sz="13900" dirty="0" smtClean="0">
                <a:solidFill>
                  <a:srgbClr val="FF0000"/>
                </a:solidFill>
              </a:rPr>
              <a:t>]</a:t>
            </a:r>
            <a:endParaRPr lang="en-US" sz="13900" dirty="0" smtClean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332656"/>
            <a:ext cx="4913416" cy="3384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432" y="2636912"/>
            <a:ext cx="5735960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168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627784" y="274638"/>
            <a:ext cx="6059016" cy="1282154"/>
          </a:xfrm>
        </p:spPr>
        <p:txBody>
          <a:bodyPr>
            <a:noAutofit/>
          </a:bodyPr>
          <a:lstStyle/>
          <a:p>
            <a:r>
              <a:rPr lang="en-US" sz="9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Tree</a:t>
            </a:r>
            <a:endParaRPr lang="ru-RU" sz="9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body" sz="half" idx="4294967295"/>
          </p:nvPr>
        </p:nvSpPr>
        <p:spPr>
          <a:xfrm>
            <a:off x="0" y="1435100"/>
            <a:ext cx="3008313" cy="4691063"/>
          </a:xfrm>
        </p:spPr>
        <p:txBody>
          <a:bodyPr>
            <a:normAutofit fontScale="55000" lnSpcReduction="20000"/>
          </a:bodyPr>
          <a:lstStyle/>
          <a:p>
            <a:endParaRPr lang="en-US" sz="9600" dirty="0" smtClean="0">
              <a:solidFill>
                <a:srgbClr val="00B0F0"/>
              </a:solidFill>
            </a:endParaRPr>
          </a:p>
          <a:p>
            <a:endParaRPr lang="en-US" sz="9600" dirty="0">
              <a:solidFill>
                <a:srgbClr val="00B0F0"/>
              </a:solidFill>
            </a:endParaRPr>
          </a:p>
          <a:p>
            <a:endParaRPr lang="en-US" sz="9600" dirty="0" smtClean="0">
              <a:solidFill>
                <a:srgbClr val="00B0F0"/>
              </a:solidFill>
            </a:endParaRPr>
          </a:p>
          <a:p>
            <a:r>
              <a:rPr lang="en-US" sz="13900" dirty="0" smtClean="0">
                <a:solidFill>
                  <a:srgbClr val="00B0F0"/>
                </a:solidFill>
              </a:rPr>
              <a:t>   </a:t>
            </a:r>
            <a:r>
              <a:rPr lang="en-US" sz="17500" dirty="0" smtClean="0">
                <a:solidFill>
                  <a:srgbClr val="FFFF00"/>
                </a:solidFill>
              </a:rPr>
              <a:t>[</a:t>
            </a:r>
            <a:r>
              <a:rPr lang="en-US" sz="17500" dirty="0" err="1" smtClean="0">
                <a:solidFill>
                  <a:srgbClr val="FFFF00"/>
                </a:solidFill>
              </a:rPr>
              <a:t>ju</a:t>
            </a:r>
            <a:r>
              <a:rPr lang="ru-RU" sz="17500" dirty="0" smtClean="0">
                <a:solidFill>
                  <a:srgbClr val="FFFF00"/>
                </a:solidFill>
              </a:rPr>
              <a:t>:</a:t>
            </a:r>
            <a:r>
              <a:rPr lang="en-US" sz="17500" dirty="0" smtClean="0">
                <a:solidFill>
                  <a:srgbClr val="FFFF00"/>
                </a:solidFill>
              </a:rPr>
              <a:t>]</a:t>
            </a:r>
            <a:endParaRPr lang="en-US" sz="17500" dirty="0" smtClean="0">
              <a:solidFill>
                <a:srgbClr val="FFFF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77098"/>
            <a:ext cx="5024107" cy="5888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27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294258"/>
            <a:ext cx="4358258" cy="3002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794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627784" y="274638"/>
            <a:ext cx="6059016" cy="1282154"/>
          </a:xfrm>
        </p:spPr>
        <p:txBody>
          <a:bodyPr>
            <a:noAutofit/>
          </a:bodyPr>
          <a:lstStyle/>
          <a:p>
            <a:r>
              <a:rPr lang="en-US" sz="9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Valenki</a:t>
            </a:r>
            <a:endParaRPr lang="ru-RU" sz="9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body" sz="half" idx="4294967295"/>
          </p:nvPr>
        </p:nvSpPr>
        <p:spPr>
          <a:xfrm>
            <a:off x="0" y="1435100"/>
            <a:ext cx="3008313" cy="4691063"/>
          </a:xfrm>
        </p:spPr>
        <p:txBody>
          <a:bodyPr>
            <a:normAutofit fontScale="55000" lnSpcReduction="20000"/>
          </a:bodyPr>
          <a:lstStyle/>
          <a:p>
            <a:endParaRPr lang="en-US" sz="9600" dirty="0" smtClean="0">
              <a:solidFill>
                <a:srgbClr val="00B0F0"/>
              </a:solidFill>
            </a:endParaRPr>
          </a:p>
          <a:p>
            <a:endParaRPr lang="en-US" sz="9600" dirty="0">
              <a:solidFill>
                <a:srgbClr val="00B0F0"/>
              </a:solidFill>
            </a:endParaRPr>
          </a:p>
          <a:p>
            <a:endParaRPr lang="en-US" sz="9600" dirty="0" smtClean="0">
              <a:solidFill>
                <a:srgbClr val="00B0F0"/>
              </a:solidFill>
            </a:endParaRPr>
          </a:p>
          <a:p>
            <a:r>
              <a:rPr lang="en-US" sz="13900" dirty="0" smtClean="0">
                <a:solidFill>
                  <a:srgbClr val="00B0F0"/>
                </a:solidFill>
              </a:rPr>
              <a:t>   </a:t>
            </a:r>
            <a:r>
              <a:rPr lang="en-US" sz="17500" dirty="0" smtClean="0">
                <a:solidFill>
                  <a:srgbClr val="FFFF00"/>
                </a:solidFill>
              </a:rPr>
              <a:t>[vi</a:t>
            </a:r>
            <a:r>
              <a:rPr lang="ru-RU" sz="17500" dirty="0" smtClean="0">
                <a:solidFill>
                  <a:srgbClr val="FFFF00"/>
                </a:solidFill>
              </a:rPr>
              <a:t>:</a:t>
            </a:r>
            <a:r>
              <a:rPr lang="en-US" sz="17500" dirty="0" smtClean="0">
                <a:solidFill>
                  <a:srgbClr val="FFFF00"/>
                </a:solidFill>
              </a:rPr>
              <a:t>]</a:t>
            </a:r>
            <a:endParaRPr lang="en-US" sz="17500" dirty="0" smtClean="0">
              <a:solidFill>
                <a:srgbClr val="FFFF0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2617" y="0"/>
            <a:ext cx="6048671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844824"/>
            <a:ext cx="3600400" cy="4588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728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627784" y="274638"/>
            <a:ext cx="6059016" cy="1282154"/>
          </a:xfrm>
        </p:spPr>
        <p:txBody>
          <a:bodyPr>
            <a:noAutofit/>
          </a:bodyPr>
          <a:lstStyle/>
          <a:p>
            <a:r>
              <a:rPr lang="en-US" sz="9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Wreath</a:t>
            </a:r>
            <a:endParaRPr lang="ru-RU" sz="9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body" sz="half" idx="4294967295"/>
          </p:nvPr>
        </p:nvSpPr>
        <p:spPr>
          <a:xfrm>
            <a:off x="0" y="1435100"/>
            <a:ext cx="3008313" cy="4691063"/>
          </a:xfrm>
        </p:spPr>
        <p:txBody>
          <a:bodyPr>
            <a:normAutofit fontScale="70000" lnSpcReduction="20000"/>
          </a:bodyPr>
          <a:lstStyle/>
          <a:p>
            <a:endParaRPr lang="en-US" sz="9600" dirty="0" smtClean="0">
              <a:solidFill>
                <a:srgbClr val="00B0F0"/>
              </a:solidFill>
            </a:endParaRPr>
          </a:p>
          <a:p>
            <a:endParaRPr lang="en-US" sz="9600" dirty="0">
              <a:solidFill>
                <a:srgbClr val="00B0F0"/>
              </a:solidFill>
            </a:endParaRPr>
          </a:p>
          <a:p>
            <a:endParaRPr lang="en-US" sz="9600" dirty="0" smtClean="0">
              <a:solidFill>
                <a:srgbClr val="00B0F0"/>
              </a:solidFill>
            </a:endParaRPr>
          </a:p>
          <a:p>
            <a:r>
              <a:rPr lang="en-US" sz="13900" dirty="0" smtClean="0">
                <a:solidFill>
                  <a:srgbClr val="00B0F0"/>
                </a:solidFill>
              </a:rPr>
              <a:t>   </a:t>
            </a:r>
            <a:endParaRPr lang="en-US" sz="17500" dirty="0" smtClean="0">
              <a:solidFill>
                <a:srgbClr val="FFFF00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45" b="97158" l="0" r="952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99393"/>
            <a:ext cx="4517446" cy="3477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187666"/>
            <a:ext cx="4530882" cy="453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08" y="3501008"/>
            <a:ext cx="3217540" cy="3217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072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9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8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eks</a:t>
            </a:r>
            <a:r>
              <a:rPr lang="en-US" sz="9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ru-RU" sz="8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lang="en-US" sz="9600" dirty="0" smtClean="0">
              <a:solidFill>
                <a:srgbClr val="00B0F0"/>
              </a:solidFill>
            </a:endParaRPr>
          </a:p>
          <a:p>
            <a:endParaRPr lang="en-US" sz="9600" dirty="0">
              <a:solidFill>
                <a:srgbClr val="00B0F0"/>
              </a:solidFill>
            </a:endParaRPr>
          </a:p>
          <a:p>
            <a:endParaRPr lang="en-US" sz="9600" dirty="0" smtClean="0">
              <a:solidFill>
                <a:srgbClr val="00B0F0"/>
              </a:solidFill>
            </a:endParaRPr>
          </a:p>
          <a:p>
            <a:r>
              <a:rPr lang="en-US" sz="13900" dirty="0" smtClean="0">
                <a:solidFill>
                  <a:srgbClr val="00B0F0"/>
                </a:solidFill>
              </a:rPr>
              <a:t>   </a:t>
            </a:r>
            <a:endParaRPr lang="en-US" sz="17500" dirty="0" smtClean="0">
              <a:solidFill>
                <a:srgbClr val="FFFF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42" b="86042" l="10284" r="902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4784" y="-243408"/>
            <a:ext cx="870585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400" y="0"/>
            <a:ext cx="5400600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460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9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[]</a:t>
            </a:r>
            <a:endParaRPr lang="ru-RU" sz="8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lang="en-US" sz="9600" dirty="0" smtClean="0">
              <a:solidFill>
                <a:srgbClr val="00B0F0"/>
              </a:solidFill>
            </a:endParaRPr>
          </a:p>
          <a:p>
            <a:endParaRPr lang="en-US" sz="9600" dirty="0">
              <a:solidFill>
                <a:srgbClr val="00B0F0"/>
              </a:solidFill>
            </a:endParaRPr>
          </a:p>
          <a:p>
            <a:endParaRPr lang="en-US" sz="9600" dirty="0" smtClean="0">
              <a:solidFill>
                <a:srgbClr val="00B0F0"/>
              </a:solidFill>
            </a:endParaRPr>
          </a:p>
          <a:p>
            <a:r>
              <a:rPr lang="en-US" sz="13900" dirty="0" smtClean="0">
                <a:solidFill>
                  <a:srgbClr val="00B0F0"/>
                </a:solidFill>
              </a:rPr>
              <a:t>   </a:t>
            </a:r>
            <a:endParaRPr lang="en-US" sz="17500" dirty="0" smtClean="0">
              <a:solidFill>
                <a:srgbClr val="FFFF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91368"/>
            <a:ext cx="3933056" cy="393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172" y="404664"/>
            <a:ext cx="5652120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30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6000">
              <a:srgbClr val="1F1F1F"/>
            </a:gs>
            <a:gs pos="17999">
              <a:srgbClr val="FFFFFF"/>
            </a:gs>
            <a:gs pos="42000">
              <a:srgbClr val="636363"/>
            </a:gs>
            <a:gs pos="53000">
              <a:srgbClr val="CFCFCF"/>
            </a:gs>
            <a:gs pos="66000">
              <a:srgbClr val="CFCFCF"/>
            </a:gs>
            <a:gs pos="75999">
              <a:srgbClr val="1F1F1F"/>
            </a:gs>
            <a:gs pos="78999">
              <a:srgbClr val="FFFFFF"/>
            </a:gs>
            <a:gs pos="100000">
              <a:srgbClr val="7F7F7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9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8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Zed</a:t>
            </a:r>
            <a:r>
              <a:rPr lang="en-US" sz="9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],[</a:t>
            </a:r>
            <a:r>
              <a:rPr lang="en-US" sz="9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Zi</a:t>
            </a:r>
            <a:r>
              <a:rPr lang="en-US" sz="9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ru-RU" sz="8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lang="en-US" sz="9600" dirty="0" smtClean="0">
              <a:solidFill>
                <a:srgbClr val="00B0F0"/>
              </a:solidFill>
            </a:endParaRPr>
          </a:p>
          <a:p>
            <a:endParaRPr lang="en-US" sz="9600" dirty="0">
              <a:solidFill>
                <a:srgbClr val="00B0F0"/>
              </a:solidFill>
            </a:endParaRPr>
          </a:p>
          <a:p>
            <a:endParaRPr lang="en-US" sz="9600" dirty="0" smtClean="0">
              <a:solidFill>
                <a:srgbClr val="00B0F0"/>
              </a:solidFill>
            </a:endParaRPr>
          </a:p>
          <a:p>
            <a:r>
              <a:rPr lang="en-US" sz="13900" dirty="0" smtClean="0">
                <a:solidFill>
                  <a:srgbClr val="00B0F0"/>
                </a:solidFill>
              </a:rPr>
              <a:t>   </a:t>
            </a:r>
            <a:endParaRPr lang="en-US" sz="17500" dirty="0" smtClean="0">
              <a:solidFill>
                <a:srgbClr val="FFFF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88640"/>
            <a:ext cx="6600182" cy="4400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8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2384948" cy="2543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921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2990">
              <a:srgbClr val="D4DEFF"/>
            </a:gs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7200" dirty="0" smtClean="0">
                <a:solidFill>
                  <a:srgbClr val="FF0000"/>
                </a:solidFill>
              </a:rPr>
              <a:t>Спасибо за внимание!!!</a:t>
            </a:r>
            <a:endParaRPr lang="ru-RU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373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mGrid">
          <a:fgClr>
            <a:srgbClr val="FFFF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51920" y="260648"/>
            <a:ext cx="4464496" cy="28803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9600" dirty="0" smtClean="0"/>
              <a:t>  Bells         </a:t>
            </a:r>
            <a:endParaRPr lang="ru-RU" sz="9600" dirty="0"/>
          </a:p>
        </p:txBody>
      </p:sp>
      <p:sp>
        <p:nvSpPr>
          <p:cNvPr id="2" name="Подзаголовок 1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endParaRPr lang="en-US" sz="9600" dirty="0" smtClean="0">
              <a:solidFill>
                <a:srgbClr val="00B0F0"/>
              </a:solidFill>
            </a:endParaRPr>
          </a:p>
          <a:p>
            <a:endParaRPr lang="en-US" sz="9600" dirty="0">
              <a:solidFill>
                <a:srgbClr val="00B0F0"/>
              </a:solidFill>
            </a:endParaRPr>
          </a:p>
          <a:p>
            <a:endParaRPr lang="en-US" sz="9600" dirty="0" smtClean="0">
              <a:solidFill>
                <a:srgbClr val="00B0F0"/>
              </a:solidFill>
            </a:endParaRPr>
          </a:p>
          <a:p>
            <a:r>
              <a:rPr lang="en-US" sz="13900" dirty="0" smtClean="0">
                <a:solidFill>
                  <a:srgbClr val="00B0F0"/>
                </a:solidFill>
              </a:rPr>
              <a:t>  </a:t>
            </a:r>
            <a:r>
              <a:rPr lang="en-US" sz="13900" dirty="0" smtClean="0"/>
              <a:t>[bi</a:t>
            </a:r>
            <a:r>
              <a:rPr lang="ru-RU" sz="13900" dirty="0" smtClean="0"/>
              <a:t>:</a:t>
            </a:r>
            <a:r>
              <a:rPr lang="en-US" sz="13900" dirty="0" smtClean="0"/>
              <a:t>]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5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91" y="69516"/>
            <a:ext cx="3340143" cy="4079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564904"/>
            <a:ext cx="4752528" cy="3466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221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60032" y="116632"/>
            <a:ext cx="4007166" cy="593752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sz="9600" dirty="0" smtClean="0"/>
              <a:t>Candy</a:t>
            </a:r>
            <a:endParaRPr lang="ru-RU" sz="9600" dirty="0"/>
          </a:p>
        </p:txBody>
      </p:sp>
      <p:sp>
        <p:nvSpPr>
          <p:cNvPr id="2" name="Подзаголовок 1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endParaRPr lang="en-US" sz="9600" dirty="0" smtClean="0">
              <a:solidFill>
                <a:srgbClr val="00B0F0"/>
              </a:solidFill>
            </a:endParaRPr>
          </a:p>
          <a:p>
            <a:endParaRPr lang="en-US" sz="9600" dirty="0">
              <a:solidFill>
                <a:srgbClr val="00B0F0"/>
              </a:solidFill>
            </a:endParaRPr>
          </a:p>
          <a:p>
            <a:endParaRPr lang="en-US" sz="9600" dirty="0" smtClean="0">
              <a:solidFill>
                <a:srgbClr val="00B0F0"/>
              </a:solidFill>
            </a:endParaRPr>
          </a:p>
          <a:p>
            <a:r>
              <a:rPr lang="en-US" sz="13900" dirty="0" smtClean="0"/>
              <a:t>   [</a:t>
            </a:r>
            <a:r>
              <a:rPr lang="en-US" sz="13900" dirty="0" err="1" smtClean="0"/>
              <a:t>si</a:t>
            </a:r>
            <a:r>
              <a:rPr lang="ru-RU" sz="13900" dirty="0" smtClean="0"/>
              <a:t>:</a:t>
            </a:r>
            <a:r>
              <a:rPr lang="en-US" sz="13900" dirty="0" smtClean="0"/>
              <a:t>]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143" y="2348880"/>
            <a:ext cx="4415055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752"/>
            <a:ext cx="3919304" cy="391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507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          </a:t>
            </a:r>
            <a:r>
              <a:rPr lang="en-US" sz="6600" dirty="0" smtClean="0"/>
              <a:t>Decoratio</a:t>
            </a:r>
            <a:r>
              <a:rPr lang="en-US" sz="6600" dirty="0"/>
              <a:t>n</a:t>
            </a:r>
            <a:endParaRPr lang="ru-RU" sz="6600" dirty="0"/>
          </a:p>
        </p:txBody>
      </p:sp>
      <p:sp>
        <p:nvSpPr>
          <p:cNvPr id="2" name="Подзаголовок 1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62500" lnSpcReduction="20000"/>
          </a:bodyPr>
          <a:lstStyle/>
          <a:p>
            <a:endParaRPr lang="en-US" sz="9600" dirty="0" smtClean="0">
              <a:solidFill>
                <a:srgbClr val="00B0F0"/>
              </a:solidFill>
            </a:endParaRPr>
          </a:p>
          <a:p>
            <a:endParaRPr lang="en-US" sz="9600" dirty="0">
              <a:solidFill>
                <a:srgbClr val="00B0F0"/>
              </a:solidFill>
            </a:endParaRPr>
          </a:p>
          <a:p>
            <a:endParaRPr lang="en-US" sz="9600" dirty="0" smtClean="0">
              <a:solidFill>
                <a:srgbClr val="00B0F0"/>
              </a:solidFill>
            </a:endParaRPr>
          </a:p>
          <a:p>
            <a:r>
              <a:rPr lang="en-US" sz="13900" dirty="0" smtClean="0">
                <a:solidFill>
                  <a:srgbClr val="00B0F0"/>
                </a:solidFill>
              </a:rPr>
              <a:t>   </a:t>
            </a:r>
            <a:r>
              <a:rPr lang="en-US" sz="13900" dirty="0" smtClean="0"/>
              <a:t>[di</a:t>
            </a:r>
            <a:r>
              <a:rPr lang="ru-RU" sz="13900" dirty="0" smtClean="0"/>
              <a:t>:</a:t>
            </a:r>
            <a:r>
              <a:rPr lang="en-US" sz="13900" dirty="0" smtClean="0"/>
              <a:t>]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877" b="93109" l="4888" r="956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-315416"/>
            <a:ext cx="5467536" cy="3645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934" y="1967238"/>
            <a:ext cx="5064562" cy="4558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507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Horz">
          <a:fgClr>
            <a:srgbClr val="00B050"/>
          </a:fgClr>
          <a:bgClr>
            <a:srgbClr val="FFFF0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8800" dirty="0" smtClean="0"/>
              <a:t>     </a:t>
            </a:r>
            <a:r>
              <a:rPr lang="en-US" sz="8800" dirty="0" smtClean="0"/>
              <a:t>   Elf</a:t>
            </a:r>
            <a:endParaRPr lang="ru-RU" sz="8800" dirty="0"/>
          </a:p>
        </p:txBody>
      </p:sp>
      <p:sp>
        <p:nvSpPr>
          <p:cNvPr id="2" name="Подзаголовок 1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endParaRPr lang="en-US" sz="9600" dirty="0" smtClean="0">
              <a:solidFill>
                <a:srgbClr val="00B0F0"/>
              </a:solidFill>
            </a:endParaRPr>
          </a:p>
          <a:p>
            <a:endParaRPr lang="en-US" sz="9600" dirty="0">
              <a:solidFill>
                <a:srgbClr val="00B0F0"/>
              </a:solidFill>
            </a:endParaRPr>
          </a:p>
          <a:p>
            <a:endParaRPr lang="en-US" sz="9600" dirty="0" smtClean="0">
              <a:solidFill>
                <a:srgbClr val="00B0F0"/>
              </a:solidFill>
            </a:endParaRPr>
          </a:p>
          <a:p>
            <a:r>
              <a:rPr lang="en-US" sz="13900" dirty="0" smtClean="0">
                <a:solidFill>
                  <a:srgbClr val="00B0F0"/>
                </a:solidFill>
              </a:rPr>
              <a:t>   </a:t>
            </a:r>
            <a:r>
              <a:rPr lang="en-US" sz="13900" dirty="0" smtClean="0"/>
              <a:t>[</a:t>
            </a:r>
            <a:r>
              <a:rPr lang="en-US" sz="13900" dirty="0" err="1" smtClean="0"/>
              <a:t>i</a:t>
            </a:r>
            <a:r>
              <a:rPr lang="ru-RU" sz="13900" dirty="0" smtClean="0"/>
              <a:t>:</a:t>
            </a:r>
            <a:r>
              <a:rPr lang="en-US" sz="13900" dirty="0" smtClean="0"/>
              <a:t>]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31" b="98594" l="7187" r="915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3528392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951858"/>
            <a:ext cx="4951434" cy="3645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507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00"/>
            </a:gs>
            <a:gs pos="97000">
              <a:srgbClr val="000040"/>
            </a:gs>
            <a:gs pos="50000">
              <a:srgbClr val="400040"/>
            </a:gs>
            <a:gs pos="75000">
              <a:srgbClr val="8F0040"/>
            </a:gs>
            <a:gs pos="100000">
              <a:srgbClr val="FFBF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8800" dirty="0" smtClean="0"/>
              <a:t>  </a:t>
            </a:r>
            <a:r>
              <a:rPr lang="en-US" sz="8800" dirty="0" smtClean="0">
                <a:solidFill>
                  <a:srgbClr val="FFFF00"/>
                </a:solidFill>
              </a:rPr>
              <a:t>Fireplace</a:t>
            </a:r>
            <a:endParaRPr lang="ru-RU" sz="8800" dirty="0">
              <a:solidFill>
                <a:srgbClr val="FFFF00"/>
              </a:solidFill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endParaRPr lang="en-US" sz="9600" dirty="0" smtClean="0">
              <a:solidFill>
                <a:srgbClr val="00B0F0"/>
              </a:solidFill>
            </a:endParaRPr>
          </a:p>
          <a:p>
            <a:endParaRPr lang="en-US" sz="9600" dirty="0">
              <a:solidFill>
                <a:srgbClr val="00B0F0"/>
              </a:solidFill>
            </a:endParaRPr>
          </a:p>
          <a:p>
            <a:endParaRPr lang="en-US" sz="9600" dirty="0" smtClean="0">
              <a:solidFill>
                <a:srgbClr val="00B0F0"/>
              </a:solidFill>
            </a:endParaRPr>
          </a:p>
          <a:p>
            <a:r>
              <a:rPr lang="en-US" sz="13900" dirty="0" smtClean="0">
                <a:solidFill>
                  <a:srgbClr val="FFFF00"/>
                </a:solidFill>
              </a:rPr>
              <a:t>   [</a:t>
            </a:r>
            <a:r>
              <a:rPr lang="en-US" sz="13900" dirty="0" err="1" smtClean="0">
                <a:solidFill>
                  <a:srgbClr val="FFFF00"/>
                </a:solidFill>
              </a:rPr>
              <a:t>ef</a:t>
            </a:r>
            <a:r>
              <a:rPr lang="en-US" sz="13900" dirty="0" smtClean="0">
                <a:solidFill>
                  <a:srgbClr val="FFFF00"/>
                </a:solidFill>
              </a:rPr>
              <a:t>]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948" y="2780928"/>
            <a:ext cx="4964100" cy="3971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1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6" y="119643"/>
            <a:ext cx="3986392" cy="3381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507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825600"/>
            </a:gs>
            <a:gs pos="13000">
              <a:srgbClr val="FFA800"/>
            </a:gs>
            <a:gs pos="28000">
              <a:srgbClr val="825600"/>
            </a:gs>
            <a:gs pos="42999">
              <a:srgbClr val="FFA800"/>
            </a:gs>
            <a:gs pos="58000">
              <a:srgbClr val="825600"/>
            </a:gs>
            <a:gs pos="72000">
              <a:srgbClr val="FFA800"/>
            </a:gs>
            <a:gs pos="87000">
              <a:srgbClr val="825600"/>
            </a:gs>
            <a:gs pos="100000">
              <a:srgbClr val="FFA80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116632"/>
            <a:ext cx="5350996" cy="6009531"/>
          </a:xfrm>
        </p:spPr>
        <p:txBody>
          <a:bodyPr>
            <a:normAutofit/>
          </a:bodyPr>
          <a:lstStyle/>
          <a:p>
            <a:r>
              <a:rPr lang="en-US" sz="6600" dirty="0" smtClean="0"/>
              <a:t> Gingerbread</a:t>
            </a:r>
            <a:endParaRPr lang="ru-RU" sz="6600" dirty="0"/>
          </a:p>
        </p:txBody>
      </p:sp>
      <p:sp>
        <p:nvSpPr>
          <p:cNvPr id="2" name="Подзаголовок 1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endParaRPr lang="en-US" sz="9600" dirty="0" smtClean="0">
              <a:solidFill>
                <a:srgbClr val="00B0F0"/>
              </a:solidFill>
            </a:endParaRPr>
          </a:p>
          <a:p>
            <a:endParaRPr lang="en-US" sz="9600" dirty="0">
              <a:solidFill>
                <a:srgbClr val="00B0F0"/>
              </a:solidFill>
            </a:endParaRPr>
          </a:p>
          <a:p>
            <a:endParaRPr lang="en-US" sz="9600" dirty="0" smtClean="0">
              <a:solidFill>
                <a:srgbClr val="00B0F0"/>
              </a:solidFill>
            </a:endParaRPr>
          </a:p>
          <a:p>
            <a:r>
              <a:rPr lang="en-US" sz="13900" dirty="0" smtClean="0">
                <a:solidFill>
                  <a:srgbClr val="00B0F0"/>
                </a:solidFill>
              </a:rPr>
              <a:t> 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7344" l="9906" r="899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3970946" cy="399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3338"/>
            <a:ext cx="3742556" cy="242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263" y="2420887"/>
            <a:ext cx="5555737" cy="4381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507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635896" y="274638"/>
            <a:ext cx="5050904" cy="1354162"/>
          </a:xfrm>
        </p:spPr>
        <p:txBody>
          <a:bodyPr>
            <a:noAutofit/>
          </a:bodyPr>
          <a:lstStyle/>
          <a:p>
            <a:r>
              <a:rPr lang="en-US" sz="9600" dirty="0" smtClean="0">
                <a:solidFill>
                  <a:srgbClr val="00B050"/>
                </a:solidFill>
              </a:rPr>
              <a:t>  Holly</a:t>
            </a:r>
            <a:r>
              <a:rPr lang="ru-RU" sz="2400" dirty="0" smtClean="0">
                <a:solidFill>
                  <a:srgbClr val="FF0000"/>
                </a:solidFill>
              </a:rPr>
              <a:t>(признанный символ Рождества)</a:t>
            </a:r>
            <a:endParaRPr lang="ru-RU" sz="9600" dirty="0">
              <a:solidFill>
                <a:srgbClr val="FF0000"/>
              </a:solidFill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body" idx="4294967295"/>
          </p:nvPr>
        </p:nvSpPr>
        <p:spPr>
          <a:xfrm>
            <a:off x="1371600" y="2906713"/>
            <a:ext cx="7772400" cy="1500187"/>
          </a:xfrm>
        </p:spPr>
        <p:txBody>
          <a:bodyPr>
            <a:normAutofit fontScale="25000" lnSpcReduction="20000"/>
          </a:bodyPr>
          <a:lstStyle/>
          <a:p>
            <a:endParaRPr lang="en-US" sz="9600" dirty="0" smtClean="0">
              <a:solidFill>
                <a:srgbClr val="00B0F0"/>
              </a:solidFill>
            </a:endParaRPr>
          </a:p>
          <a:p>
            <a:endParaRPr lang="en-US" sz="9600" dirty="0">
              <a:solidFill>
                <a:srgbClr val="00B0F0"/>
              </a:solidFill>
            </a:endParaRPr>
          </a:p>
          <a:p>
            <a:endParaRPr lang="en-US" sz="9600" dirty="0" smtClean="0">
              <a:solidFill>
                <a:srgbClr val="00B0F0"/>
              </a:solidFill>
            </a:endParaRPr>
          </a:p>
          <a:p>
            <a:r>
              <a:rPr lang="en-US" sz="13900" dirty="0" smtClean="0">
                <a:solidFill>
                  <a:srgbClr val="00B0F0"/>
                </a:solidFill>
              </a:rPr>
              <a:t>   </a:t>
            </a:r>
          </a:p>
        </p:txBody>
      </p:sp>
      <p:sp>
        <p:nvSpPr>
          <p:cNvPr id="3" name="Объект 2"/>
          <p:cNvSpPr>
            <a:spLocks noGrp="1"/>
          </p:cNvSpPr>
          <p:nvPr>
            <p:ph type="subTitle" idx="4294967295"/>
          </p:nvPr>
        </p:nvSpPr>
        <p:spPr>
          <a:xfrm>
            <a:off x="0" y="3886200"/>
            <a:ext cx="6400800" cy="1752600"/>
          </a:xfrm>
        </p:spPr>
        <p:txBody>
          <a:bodyPr/>
          <a:lstStyle/>
          <a:p>
            <a:r>
              <a:rPr lang="en-US" smtClean="0"/>
              <a:t>      </a:t>
            </a:r>
            <a:r>
              <a:rPr lang="ru-RU" smtClean="0"/>
              <a:t> </a:t>
            </a:r>
            <a:endParaRPr lang="ru-RU" sz="8800" dirty="0"/>
          </a:p>
        </p:txBody>
      </p:sp>
      <p:pic>
        <p:nvPicPr>
          <p:cNvPr id="3077" name="Picture 5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410" b="8059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39930" y="2636912"/>
            <a:ext cx="4304740" cy="422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9" y="116632"/>
            <a:ext cx="4614398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89040"/>
            <a:ext cx="4520368" cy="292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507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162</Words>
  <Application>Microsoft Office PowerPoint</Application>
  <PresentationFormat>Экран (4:3)</PresentationFormat>
  <Paragraphs>147</Paragraphs>
  <Slides>27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13</vt:i4>
      </vt:variant>
      <vt:variant>
        <vt:lpstr>Заголовки слайдов</vt:lpstr>
      </vt:variant>
      <vt:variant>
        <vt:i4>27</vt:i4>
      </vt:variant>
    </vt:vector>
  </HeadingPairs>
  <TitlesOfParts>
    <vt:vector size="40" baseType="lpstr"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7_Тема Office</vt:lpstr>
      <vt:lpstr>8_Тема Office</vt:lpstr>
      <vt:lpstr>9_Тема Office</vt:lpstr>
      <vt:lpstr>10_Тема Office</vt:lpstr>
      <vt:lpstr>11_Тема Office</vt:lpstr>
      <vt:lpstr>12_Тема Office</vt:lpstr>
      <vt:lpstr>13_Тема Office</vt:lpstr>
      <vt:lpstr>   Dergunova Daria  6 «B»                                </vt:lpstr>
      <vt:lpstr>  </vt:lpstr>
      <vt:lpstr>  </vt:lpstr>
      <vt:lpstr>  </vt:lpstr>
      <vt:lpstr>  </vt:lpstr>
      <vt:lpstr>  </vt:lpstr>
      <vt:lpstr>  </vt:lpstr>
      <vt:lpstr>  </vt:lpstr>
      <vt:lpstr>  Holly(признанный символ Рождества)</vt:lpstr>
      <vt:lpstr>  </vt:lpstr>
      <vt:lpstr>  </vt:lpstr>
      <vt:lpstr>  </vt:lpstr>
      <vt:lpstr>  </vt:lpstr>
      <vt:lpstr>  </vt:lpstr>
      <vt:lpstr>  </vt:lpstr>
      <vt:lpstr>  </vt:lpstr>
      <vt:lpstr>  </vt:lpstr>
      <vt:lpstr>Ribbon</vt:lpstr>
      <vt:lpstr>Santa</vt:lpstr>
      <vt:lpstr>Tree</vt:lpstr>
      <vt:lpstr>Tree</vt:lpstr>
      <vt:lpstr>Valenki</vt:lpstr>
      <vt:lpstr>Wreath</vt:lpstr>
      <vt:lpstr>[eks]</vt:lpstr>
      <vt:lpstr>[]</vt:lpstr>
      <vt:lpstr>[Zed],[Zi]</vt:lpstr>
      <vt:lpstr>Спасибо за внимание!!!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Легенда о короле Артуре «Правда и вымысел»</dc:title>
  <dc:creator>Мария Дергунова</dc:creator>
  <cp:lastModifiedBy>HP</cp:lastModifiedBy>
  <cp:revision>33</cp:revision>
  <dcterms:created xsi:type="dcterms:W3CDTF">2019-09-24T16:13:17Z</dcterms:created>
  <dcterms:modified xsi:type="dcterms:W3CDTF">2020-02-28T08:55:18Z</dcterms:modified>
</cp:coreProperties>
</file>